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35" d="100"/>
          <a:sy n="35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1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8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1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5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1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7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3D52-A804-2A4D-8E57-ADB7F6853124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443D-6840-BB49-B4A6-B629B573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0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Hogan, Kelly A.</dc:creator>
  <cp:lastModifiedBy>Ramsey, Barry L</cp:lastModifiedBy>
  <cp:revision>3</cp:revision>
  <dcterms:created xsi:type="dcterms:W3CDTF">2018-10-30T15:45:04Z</dcterms:created>
  <dcterms:modified xsi:type="dcterms:W3CDTF">2019-11-09T16:02:47Z</dcterms:modified>
</cp:coreProperties>
</file>